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C04C2-3DEC-4C89-8038-B1AE586EA3E9}" type="datetimeFigureOut">
              <a:rPr lang="ru-RU" smtClean="0"/>
              <a:t>02.11.2019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F60D3-28FF-4CEE-9040-5D56A91DB6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851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C04C2-3DEC-4C89-8038-B1AE586EA3E9}" type="datetimeFigureOut">
              <a:rPr lang="ru-RU" smtClean="0"/>
              <a:t>02.11.2019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F60D3-28FF-4CEE-9040-5D56A91DB6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92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C04C2-3DEC-4C89-8038-B1AE586EA3E9}" type="datetimeFigureOut">
              <a:rPr lang="ru-RU" smtClean="0"/>
              <a:t>02.11.2019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F60D3-28FF-4CEE-9040-5D56A91DB6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441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C04C2-3DEC-4C89-8038-B1AE586EA3E9}" type="datetimeFigureOut">
              <a:rPr lang="ru-RU" smtClean="0"/>
              <a:t>02.11.2019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F60D3-28FF-4CEE-9040-5D56A91DB6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650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C04C2-3DEC-4C89-8038-B1AE586EA3E9}" type="datetimeFigureOut">
              <a:rPr lang="ru-RU" smtClean="0"/>
              <a:t>02.11.2019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F60D3-28FF-4CEE-9040-5D56A91DB6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159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C04C2-3DEC-4C89-8038-B1AE586EA3E9}" type="datetimeFigureOut">
              <a:rPr lang="ru-RU" smtClean="0"/>
              <a:t>02.11.2019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F60D3-28FF-4CEE-9040-5D56A91DB6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981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C04C2-3DEC-4C89-8038-B1AE586EA3E9}" type="datetimeFigureOut">
              <a:rPr lang="ru-RU" smtClean="0"/>
              <a:t>02.11.2019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F60D3-28FF-4CEE-9040-5D56A91DB6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917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C04C2-3DEC-4C89-8038-B1AE586EA3E9}" type="datetimeFigureOut">
              <a:rPr lang="ru-RU" smtClean="0"/>
              <a:t>02.11.2019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F60D3-28FF-4CEE-9040-5D56A91DB6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761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C04C2-3DEC-4C89-8038-B1AE586EA3E9}" type="datetimeFigureOut">
              <a:rPr lang="ru-RU" smtClean="0"/>
              <a:t>02.11.2019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F60D3-28FF-4CEE-9040-5D56A91DB6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562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C04C2-3DEC-4C89-8038-B1AE586EA3E9}" type="datetimeFigureOut">
              <a:rPr lang="ru-RU" smtClean="0"/>
              <a:t>02.11.2019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F60D3-28FF-4CEE-9040-5D56A91DB6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571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C04C2-3DEC-4C89-8038-B1AE586EA3E9}" type="datetimeFigureOut">
              <a:rPr lang="ru-RU" smtClean="0"/>
              <a:t>02.11.2019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F60D3-28FF-4CEE-9040-5D56A91DB6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377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C04C2-3DEC-4C89-8038-B1AE586EA3E9}" type="datetimeFigureOut">
              <a:rPr lang="ru-RU" smtClean="0"/>
              <a:t>02.11.2019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F60D3-28FF-4CEE-9040-5D56A91DB6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275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400" b="1" dirty="0">
                <a:solidFill>
                  <a:prstClr val="black"/>
                </a:solidFill>
                <a:latin typeface="Calibri"/>
              </a:rPr>
              <a:t>Промышленный катализ в нефтепереработке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kk-KZ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Лекция 14. Каталитическое дегидрирование. Типы катализаторов. Основные промышленные процессы дегидрирования. Превращение метанола в монооксид углерода и водород. Превращение метанола в формальдегид и  водород. Дегидрирование циклогексана в бензол. Дегидрирование этилбензола в стирол.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773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Цель лекции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Опишите каталитическое </a:t>
            </a:r>
            <a:r>
              <a:rPr lang="ru-RU" dirty="0"/>
              <a:t>дегидрирование. 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/>
              <a:t>Какие типы катализаторов каталитического дегидрирования вы знаете. </a:t>
            </a:r>
          </a:p>
          <a:p>
            <a:pPr marL="514350" indent="-514350">
              <a:buAutoNum type="arabicPeriod"/>
            </a:pPr>
            <a:r>
              <a:rPr lang="ru-RU" dirty="0" smtClean="0"/>
              <a:t>Опишите основные </a:t>
            </a:r>
            <a:r>
              <a:rPr lang="ru-RU" dirty="0"/>
              <a:t>промышленные процессы дегидрирования</a:t>
            </a:r>
            <a:r>
              <a:rPr lang="ru-RU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3470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7397" t="14017" r="22283" b="69253"/>
          <a:stretch/>
        </p:blipFill>
        <p:spPr>
          <a:xfrm>
            <a:off x="1567543" y="1294409"/>
            <a:ext cx="9452757" cy="3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193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7483" t="42507" r="23115" b="9293"/>
          <a:stretch/>
        </p:blipFill>
        <p:spPr>
          <a:xfrm>
            <a:off x="2339439" y="665018"/>
            <a:ext cx="8407729" cy="518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03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8567" t="24524" r="23175" b="35280"/>
          <a:stretch/>
        </p:blipFill>
        <p:spPr>
          <a:xfrm>
            <a:off x="2351315" y="593766"/>
            <a:ext cx="7445828" cy="542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718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7833" t="24272" r="22680" b="34250"/>
          <a:stretch/>
        </p:blipFill>
        <p:spPr>
          <a:xfrm>
            <a:off x="2030681" y="451262"/>
            <a:ext cx="9286503" cy="54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812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7640" t="44265" r="22951" b="24974"/>
          <a:stretch/>
        </p:blipFill>
        <p:spPr>
          <a:xfrm>
            <a:off x="1662545" y="665018"/>
            <a:ext cx="9405258" cy="552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718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7983" t="26024" r="24492" b="36697"/>
          <a:stretch/>
        </p:blipFill>
        <p:spPr>
          <a:xfrm>
            <a:off x="2173184" y="902525"/>
            <a:ext cx="8146473" cy="511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159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литературы: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kk-KZ" dirty="0" smtClean="0"/>
              <a:t>Иванова</a:t>
            </a:r>
            <a:r>
              <a:rPr lang="kk-KZ" dirty="0"/>
              <a:t>, Л.В.	Технология переработки нефти и газа: [Учеб. пособие для нефт. техникумов] М.: Химия, 1966.- 419 с</a:t>
            </a:r>
            <a:r>
              <a:rPr lang="kk-KZ" dirty="0" smtClean="0"/>
              <a:t>.</a:t>
            </a:r>
          </a:p>
          <a:p>
            <a:pPr marL="514350" indent="-514350">
              <a:buAutoNum type="arabicPeriod"/>
            </a:pPr>
            <a:r>
              <a:rPr lang="ru-RU" dirty="0"/>
              <a:t>Капустин В.М. Технология переработки нефти. В 4-х частях. Часть первая Первичная переработка нефти. М.: </a:t>
            </a:r>
            <a:r>
              <a:rPr lang="ru-RU" dirty="0" err="1"/>
              <a:t>КолосС</a:t>
            </a:r>
            <a:r>
              <a:rPr lang="ru-RU" dirty="0"/>
              <a:t>, 2012. 456с.</a:t>
            </a:r>
          </a:p>
        </p:txBody>
      </p:sp>
    </p:spTree>
    <p:extLst>
      <p:ext uri="{BB962C8B-B14F-4D97-AF65-F5344CB8AC3E}">
        <p14:creationId xmlns:p14="http://schemas.microsoft.com/office/powerpoint/2010/main" val="33234686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70</Words>
  <Application>Microsoft Office PowerPoint</Application>
  <PresentationFormat>Широкоэкранный</PresentationFormat>
  <Paragraphs>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Промышленный катализ в нефтепереработке</vt:lpstr>
      <vt:lpstr>Цель лекции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литературы: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Промышленный катализ в нефтепереработке</dc:title>
  <dc:creator>Пользователь Windows</dc:creator>
  <cp:lastModifiedBy>Windows User</cp:lastModifiedBy>
  <cp:revision>4</cp:revision>
  <dcterms:created xsi:type="dcterms:W3CDTF">2018-01-11T13:02:08Z</dcterms:created>
  <dcterms:modified xsi:type="dcterms:W3CDTF">2019-11-02T07:27:30Z</dcterms:modified>
</cp:coreProperties>
</file>